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81" r:id="rId5"/>
    <p:sldId id="284" r:id="rId6"/>
    <p:sldId id="278" r:id="rId7"/>
    <p:sldId id="273" r:id="rId8"/>
    <p:sldId id="279" r:id="rId9"/>
    <p:sldId id="285" r:id="rId10"/>
    <p:sldId id="28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1" autoAdjust="0"/>
    <p:restoredTop sz="94879" autoAdjust="0"/>
  </p:normalViewPr>
  <p:slideViewPr>
    <p:cSldViewPr snapToGrid="0">
      <p:cViewPr varScale="1">
        <p:scale>
          <a:sx n="93" d="100"/>
          <a:sy n="93" d="100"/>
        </p:scale>
        <p:origin x="54" y="138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111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10/17/2024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5137" y="-113016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Avance del</a:t>
            </a:r>
            <a:br>
              <a:rPr lang="en-US" dirty="0"/>
            </a:br>
            <a:r>
              <a:rPr lang="en-US" dirty="0"/>
              <a:t>Proyecto “GRS”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Recordatorio</a:t>
            </a:r>
          </a:p>
          <a:p>
            <a:r>
              <a:rPr lang="en-US" dirty="0"/>
              <a:t>Sprints 1</a:t>
            </a:r>
          </a:p>
          <a:p>
            <a:r>
              <a:rPr lang="en-US" dirty="0"/>
              <a:t>Sprints 2 </a:t>
            </a:r>
          </a:p>
          <a:p>
            <a:r>
              <a:rPr lang="en-US" dirty="0"/>
              <a:t>Tecnologias usadas</a:t>
            </a:r>
          </a:p>
          <a:p>
            <a:r>
              <a:rPr lang="en-US" dirty="0"/>
              <a:t>Futuras mejoras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>
            <a:noAutofit/>
          </a:bodyPr>
          <a:lstStyle/>
          <a:p>
            <a:r>
              <a:rPr lang="en-US" dirty="0"/>
              <a:t>REcordando</a:t>
            </a:r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FA77624-DE69-4CC4-9D59-BD9E7425A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422" y="1609806"/>
            <a:ext cx="2827253" cy="4672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1A990D6-5596-4E1E-BA34-9B664A544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7054" y="1609806"/>
            <a:ext cx="2624840" cy="467288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C7C1A1E-BFBD-4D90-AC96-BE4AEA16AD5E}"/>
              </a:ext>
            </a:extLst>
          </p:cNvPr>
          <p:cNvSpPr txBox="1"/>
          <p:nvPr/>
        </p:nvSpPr>
        <p:spPr>
          <a:xfrm>
            <a:off x="3565133" y="436652"/>
            <a:ext cx="52346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L" sz="3600" dirty="0"/>
              <a:t>Sprint 1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544BB4A-C6BE-4C30-9862-9BA182569D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254" y="2278294"/>
            <a:ext cx="3381387" cy="2301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267A2A1-18E0-4CB7-B04E-43871BF41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Sprint 2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91EC893-ABD5-4EDE-A8ED-163D228F4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18" y="1575220"/>
            <a:ext cx="2674198" cy="447112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1C96BC4-1499-4621-9D0A-AA807A6CE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6266" y="1691641"/>
            <a:ext cx="2716612" cy="435470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08B3A81-DEE3-483E-B89D-72F71594B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3865" y="1657377"/>
            <a:ext cx="2032832" cy="4517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A267A2A1-18E0-4CB7-B04E-43871BF41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 Tecnologías usadas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97236B8-F04C-4BDE-A832-273C9AEA6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43656"/>
            <a:ext cx="3075933" cy="16093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CE160D-31EB-4DDB-81C2-5A7803B8BB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713" y="1852129"/>
            <a:ext cx="2988603" cy="199240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4112BA-3B91-468A-80B0-C4E1FA3B13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4095" y="940941"/>
            <a:ext cx="3692703" cy="36927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29AEC1-81D7-4259-B48B-AEE5DE27C4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29469" y="2078579"/>
            <a:ext cx="2756867" cy="155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441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-179798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324" y="2303718"/>
            <a:ext cx="9467127" cy="945484"/>
          </a:xfrm>
        </p:spPr>
        <p:txBody>
          <a:bodyPr/>
          <a:lstStyle/>
          <a:p>
            <a:r>
              <a:rPr lang="en-US" dirty="0"/>
              <a:t>Futuras mejoras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{92799757-BB58-4AC4-B315-CA4214DF3D12}tf55661986_win32</Template>
  <TotalTime>23</TotalTime>
  <Words>32</Words>
  <Application>Microsoft Office PowerPoint</Application>
  <PresentationFormat>Widescreen</PresentationFormat>
  <Paragraphs>17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Arial</vt:lpstr>
      <vt:lpstr>Calibri</vt:lpstr>
      <vt:lpstr>Calibri Light</vt:lpstr>
      <vt:lpstr>Wingdings</vt:lpstr>
      <vt:lpstr>Custom</vt:lpstr>
      <vt:lpstr>Avance del Proyecto “GRS”</vt:lpstr>
      <vt:lpstr>AGENDA</vt:lpstr>
      <vt:lpstr>REcordando</vt:lpstr>
      <vt:lpstr>PowerPoint Presentation</vt:lpstr>
      <vt:lpstr>Sprint 2 </vt:lpstr>
      <vt:lpstr> Tecnologías usadas</vt:lpstr>
      <vt:lpstr>Futuras mejoras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“GRS”</dc:title>
  <dc:creator>IGNACIO EMILIO EDUARDO IBANEZ ALFARO</dc:creator>
  <cp:lastModifiedBy>IGNACIO EMILIO EDUARDO IBANEZ ALFARO</cp:lastModifiedBy>
  <cp:revision>3</cp:revision>
  <dcterms:created xsi:type="dcterms:W3CDTF">2024-10-17T18:50:03Z</dcterms:created>
  <dcterms:modified xsi:type="dcterms:W3CDTF">2024-10-17T19:13:50Z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